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3" r:id="rId5"/>
    <p:sldId id="264" r:id="rId6"/>
    <p:sldId id="265" r:id="rId7"/>
    <p:sldId id="267" r:id="rId8"/>
    <p:sldId id="268"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6/12/2023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43B39-165A-4B68-AA5C-581F5336313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42C8C57-33F9-4259-AC4F-0E3F5BEC9B94}"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748772B-8FA2-401F-A0A1-A59855EDBC3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3DD5BDE-5A90-4611-82E9-0FC5746D30C5}"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09472EB-AC54-4713-BFC2-BEB621108C63}"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ED06B6-C816-4861-964D-15A98395707D}"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0B1A8AB-EA7C-4B1B-9D73-E2551851FABE}"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6/12/2023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Week-end monitoring	</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18:00 to 12/06 9:10</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Tree>
    <p:extLst>
      <p:ext uri="{BB962C8B-B14F-4D97-AF65-F5344CB8AC3E}">
        <p14:creationId xmlns:p14="http://schemas.microsoft.com/office/powerpoint/2010/main" val="82569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graphicFrame>
        <p:nvGraphicFramePr>
          <p:cNvPr id="3" name="Tableau 4">
            <a:extLst>
              <a:ext uri="{FF2B5EF4-FFF2-40B4-BE49-F238E27FC236}">
                <a16:creationId xmlns:a16="http://schemas.microsoft.com/office/drawing/2014/main" id="{7956B232-2011-5CDE-E4BF-2A33EDE59A3B}"/>
              </a:ext>
            </a:extLst>
          </p:cNvPr>
          <p:cNvGraphicFramePr>
            <a:graphicFrameLocks noGrp="1"/>
          </p:cNvGraphicFramePr>
          <p:nvPr>
            <p:extLst>
              <p:ext uri="{D42A27DB-BD31-4B8C-83A1-F6EECF244321}">
                <p14:modId xmlns:p14="http://schemas.microsoft.com/office/powerpoint/2010/main" val="2974472120"/>
              </p:ext>
            </p:extLst>
          </p:nvPr>
        </p:nvGraphicFramePr>
        <p:xfrm>
          <a:off x="1065232" y="1029540"/>
          <a:ext cx="10061536" cy="5721347"/>
        </p:xfrm>
        <a:graphic>
          <a:graphicData uri="http://schemas.openxmlformats.org/drawingml/2006/table">
            <a:tbl>
              <a:tblPr firstRow="1" bandRow="1">
                <a:tableStyleId>{5C22544A-7EE6-4342-B048-85BDC9FD1C3A}</a:tableStyleId>
              </a:tblPr>
              <a:tblGrid>
                <a:gridCol w="1257692">
                  <a:extLst>
                    <a:ext uri="{9D8B030D-6E8A-4147-A177-3AD203B41FA5}">
                      <a16:colId xmlns:a16="http://schemas.microsoft.com/office/drawing/2014/main" val="3643875652"/>
                    </a:ext>
                  </a:extLst>
                </a:gridCol>
                <a:gridCol w="1257692">
                  <a:extLst>
                    <a:ext uri="{9D8B030D-6E8A-4147-A177-3AD203B41FA5}">
                      <a16:colId xmlns:a16="http://schemas.microsoft.com/office/drawing/2014/main" val="2845892540"/>
                    </a:ext>
                  </a:extLst>
                </a:gridCol>
                <a:gridCol w="1257692">
                  <a:extLst>
                    <a:ext uri="{9D8B030D-6E8A-4147-A177-3AD203B41FA5}">
                      <a16:colId xmlns:a16="http://schemas.microsoft.com/office/drawing/2014/main" val="1586157091"/>
                    </a:ext>
                  </a:extLst>
                </a:gridCol>
                <a:gridCol w="1257692">
                  <a:extLst>
                    <a:ext uri="{9D8B030D-6E8A-4147-A177-3AD203B41FA5}">
                      <a16:colId xmlns:a16="http://schemas.microsoft.com/office/drawing/2014/main" val="4183737121"/>
                    </a:ext>
                  </a:extLst>
                </a:gridCol>
                <a:gridCol w="1257692">
                  <a:extLst>
                    <a:ext uri="{9D8B030D-6E8A-4147-A177-3AD203B41FA5}">
                      <a16:colId xmlns:a16="http://schemas.microsoft.com/office/drawing/2014/main" val="229186161"/>
                    </a:ext>
                  </a:extLst>
                </a:gridCol>
                <a:gridCol w="1257692">
                  <a:extLst>
                    <a:ext uri="{9D8B030D-6E8A-4147-A177-3AD203B41FA5}">
                      <a16:colId xmlns:a16="http://schemas.microsoft.com/office/drawing/2014/main" val="4140748985"/>
                    </a:ext>
                  </a:extLst>
                </a:gridCol>
                <a:gridCol w="1257692">
                  <a:extLst>
                    <a:ext uri="{9D8B030D-6E8A-4147-A177-3AD203B41FA5}">
                      <a16:colId xmlns:a16="http://schemas.microsoft.com/office/drawing/2014/main" val="725527090"/>
                    </a:ext>
                  </a:extLst>
                </a:gridCol>
                <a:gridCol w="1257692">
                  <a:extLst>
                    <a:ext uri="{9D8B030D-6E8A-4147-A177-3AD203B41FA5}">
                      <a16:colId xmlns:a16="http://schemas.microsoft.com/office/drawing/2014/main" val="4261469747"/>
                    </a:ext>
                  </a:extLst>
                </a:gridCol>
              </a:tblGrid>
              <a:tr h="970356">
                <a:tc>
                  <a:txBody>
                    <a:bodyPr/>
                    <a:lstStyle/>
                    <a:p>
                      <a:r>
                        <a:rPr lang="en-GB" sz="1900" dirty="0"/>
                        <a:t>Date</a:t>
                      </a:r>
                    </a:p>
                  </a:txBody>
                  <a:tcPr marL="96475" marR="96475" marT="48238" marB="48238"/>
                </a:tc>
                <a:tc>
                  <a:txBody>
                    <a:bodyPr/>
                    <a:lstStyle/>
                    <a:p>
                      <a:r>
                        <a:rPr lang="en-GB" sz="1900" dirty="0"/>
                        <a:t>Ice Formation</a:t>
                      </a:r>
                    </a:p>
                  </a:txBody>
                  <a:tcPr marL="96475" marR="96475" marT="48238" marB="48238"/>
                </a:tc>
                <a:tc>
                  <a:txBody>
                    <a:bodyPr/>
                    <a:lstStyle/>
                    <a:p>
                      <a:r>
                        <a:rPr lang="en-GB" sz="1900" dirty="0"/>
                        <a:t>°C</a:t>
                      </a:r>
                    </a:p>
                  </a:txBody>
                  <a:tcPr marL="96475" marR="96475" marT="48238" marB="48238"/>
                </a:tc>
                <a:tc>
                  <a:txBody>
                    <a:bodyPr/>
                    <a:lstStyle/>
                    <a:p>
                      <a:r>
                        <a:rPr lang="en-GB" sz="1900" dirty="0"/>
                        <a:t>Tension (N)</a:t>
                      </a:r>
                    </a:p>
                  </a:txBody>
                  <a:tcPr marL="96475" marR="96475" marT="48238" marB="48238"/>
                </a:tc>
                <a:tc>
                  <a:txBody>
                    <a:bodyPr/>
                    <a:lstStyle/>
                    <a:p>
                      <a:r>
                        <a:rPr lang="en-GB" sz="1900" dirty="0"/>
                        <a:t>%LN2 in tank</a:t>
                      </a:r>
                    </a:p>
                  </a:txBody>
                  <a:tcPr marL="96475" marR="96475" marT="48238" marB="48238"/>
                </a:tc>
                <a:tc>
                  <a:txBody>
                    <a:bodyPr/>
                    <a:lstStyle/>
                    <a:p>
                      <a:r>
                        <a:rPr lang="en-GB" sz="1900" dirty="0"/>
                        <a:t>gN2 flow (L/h)</a:t>
                      </a:r>
                    </a:p>
                  </a:txBody>
                  <a:tcPr marL="96475" marR="96475" marT="48238" marB="48238"/>
                </a:tc>
                <a:tc>
                  <a:txBody>
                    <a:bodyPr/>
                    <a:lstStyle/>
                    <a:p>
                      <a:r>
                        <a:rPr lang="en-GB" sz="1900" dirty="0"/>
                        <a:t>Voltage (V)</a:t>
                      </a:r>
                    </a:p>
                  </a:txBody>
                  <a:tcPr marL="96475" marR="96475" marT="48238" marB="48238"/>
                </a:tc>
                <a:tc>
                  <a:txBody>
                    <a:bodyPr/>
                    <a:lstStyle/>
                    <a:p>
                      <a:r>
                        <a:rPr lang="en-GB" sz="1900" dirty="0"/>
                        <a:t>Current (A)</a:t>
                      </a:r>
                    </a:p>
                  </a:txBody>
                  <a:tcPr marL="96475" marR="96475" marT="48238" marB="48238"/>
                </a:tc>
                <a:extLst>
                  <a:ext uri="{0D108BD9-81ED-4DB2-BD59-A6C34878D82A}">
                    <a16:rowId xmlns:a16="http://schemas.microsoft.com/office/drawing/2014/main" val="652993451"/>
                  </a:ext>
                </a:extLst>
              </a:tr>
              <a:tr h="1257335">
                <a:tc>
                  <a:txBody>
                    <a:bodyPr/>
                    <a:lstStyle/>
                    <a:p>
                      <a:r>
                        <a:rPr lang="en-US" sz="1800" u="sng" dirty="0"/>
                        <a:t>Friday - 06/09 18:00</a:t>
                      </a:r>
                      <a:endParaRPr lang="en-GB" sz="1900" dirty="0"/>
                    </a:p>
                  </a:txBody>
                  <a:tcPr marL="96475" marR="96475" marT="48238" marB="48238"/>
                </a:tc>
                <a:tc>
                  <a:txBody>
                    <a:bodyPr/>
                    <a:lstStyle/>
                    <a:p>
                      <a:r>
                        <a:rPr lang="en-GB" sz="1900" dirty="0"/>
                        <a:t>Yes</a:t>
                      </a:r>
                    </a:p>
                  </a:txBody>
                  <a:tcPr marL="96475" marR="96475" marT="48238" marB="48238"/>
                </a:tc>
                <a:tc>
                  <a:txBody>
                    <a:bodyPr/>
                    <a:lstStyle/>
                    <a:p>
                      <a:r>
                        <a:rPr lang="en-GB" sz="1900" dirty="0"/>
                        <a:t>A,B,C LN2</a:t>
                      </a:r>
                    </a:p>
                    <a:p>
                      <a:r>
                        <a:rPr lang="en-GB" sz="1900" dirty="0"/>
                        <a:t>D ~-170°</a:t>
                      </a:r>
                    </a:p>
                  </a:txBody>
                  <a:tcPr marL="96475" marR="96475" marT="48238" marB="48238"/>
                </a:tc>
                <a:tc>
                  <a:txBody>
                    <a:bodyPr/>
                    <a:lstStyle/>
                    <a:p>
                      <a:r>
                        <a:rPr lang="en-GB" sz="1900" dirty="0"/>
                        <a:t>DS2: 17</a:t>
                      </a:r>
                    </a:p>
                    <a:p>
                      <a:r>
                        <a:rPr lang="en-GB" sz="1900" dirty="0"/>
                        <a:t>DS4: 6</a:t>
                      </a:r>
                    </a:p>
                  </a:txBody>
                  <a:tcPr marL="96475" marR="96475" marT="48238" marB="48238"/>
                </a:tc>
                <a:tc>
                  <a:txBody>
                    <a:bodyPr/>
                    <a:lstStyle/>
                    <a:p>
                      <a:r>
                        <a:rPr lang="en-GB" sz="1900" dirty="0"/>
                        <a:t>98%</a:t>
                      </a:r>
                    </a:p>
                  </a:txBody>
                  <a:tcPr marL="96475" marR="96475" marT="48238" marB="48238"/>
                </a:tc>
                <a:tc>
                  <a:txBody>
                    <a:bodyPr/>
                    <a:lstStyle/>
                    <a:p>
                      <a:r>
                        <a:rPr lang="en-GB" sz="1900" dirty="0"/>
                        <a:t> &gt;250</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0.08</a:t>
                      </a:r>
                    </a:p>
                    <a:p>
                      <a:r>
                        <a:rPr lang="en-GB" sz="1900" dirty="0"/>
                        <a:t>I4 : 0.08</a:t>
                      </a:r>
                    </a:p>
                  </a:txBody>
                  <a:tcPr marL="96475" marR="96475" marT="48238" marB="48238"/>
                </a:tc>
                <a:extLst>
                  <a:ext uri="{0D108BD9-81ED-4DB2-BD59-A6C34878D82A}">
                    <a16:rowId xmlns:a16="http://schemas.microsoft.com/office/drawing/2014/main" val="2060187776"/>
                  </a:ext>
                </a:extLst>
              </a:tr>
              <a:tr h="970356">
                <a:tc>
                  <a:txBody>
                    <a:bodyPr/>
                    <a:lstStyle/>
                    <a:p>
                      <a:r>
                        <a:rPr lang="en-US" sz="1800" u="sng" dirty="0"/>
                        <a:t>Saturday - 06/10 14:31</a:t>
                      </a:r>
                      <a:endParaRPr lang="en-GB" sz="1900" dirty="0"/>
                    </a:p>
                  </a:txBody>
                  <a:tcPr marL="96475" marR="96475" marT="48238" marB="48238"/>
                </a:tc>
                <a:tc>
                  <a:txBody>
                    <a:bodyPr/>
                    <a:lstStyle/>
                    <a:p>
                      <a:r>
                        <a:rPr lang="en-GB" sz="1900" dirty="0"/>
                        <a:t>Yes, more for DS2</a:t>
                      </a:r>
                    </a:p>
                  </a:txBody>
                  <a:tcPr marL="96475" marR="96475" marT="48238" marB="48238"/>
                </a:tc>
                <a:tc>
                  <a:txBody>
                    <a:bodyPr/>
                    <a:lstStyle/>
                    <a:p>
                      <a:r>
                        <a:rPr lang="en-GB" sz="1900" dirty="0"/>
                        <a:t>A,B,C LN2</a:t>
                      </a:r>
                    </a:p>
                    <a:p>
                      <a:r>
                        <a:rPr lang="en-GB" sz="1900" dirty="0"/>
                        <a:t>D -127°</a:t>
                      </a:r>
                    </a:p>
                  </a:txBody>
                  <a:tcPr marL="96475" marR="96475" marT="48238" marB="48238"/>
                </a:tc>
                <a:tc>
                  <a:txBody>
                    <a:bodyPr/>
                    <a:lstStyle/>
                    <a:p>
                      <a:r>
                        <a:rPr lang="en-GB" sz="1900" dirty="0"/>
                        <a:t>DS2: 17.5</a:t>
                      </a:r>
                    </a:p>
                    <a:p>
                      <a:r>
                        <a:rPr lang="en-GB" sz="1900" dirty="0"/>
                        <a:t>DS4: ~8</a:t>
                      </a:r>
                    </a:p>
                  </a:txBody>
                  <a:tcPr marL="96475" marR="96475" marT="48238" marB="48238"/>
                </a:tc>
                <a:tc>
                  <a:txBody>
                    <a:bodyPr/>
                    <a:lstStyle/>
                    <a:p>
                      <a:r>
                        <a:rPr lang="en-GB" sz="1900" dirty="0"/>
                        <a:t>92%</a:t>
                      </a:r>
                    </a:p>
                  </a:txBody>
                  <a:tcPr marL="96475" marR="96475" marT="48238" marB="48238"/>
                </a:tc>
                <a:tc>
                  <a:txBody>
                    <a:bodyPr/>
                    <a:lstStyle/>
                    <a:p>
                      <a:r>
                        <a:rPr lang="en-GB" sz="1900" dirty="0"/>
                        <a:t>250 </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19306239"/>
                  </a:ext>
                </a:extLst>
              </a:tr>
              <a:tr h="1261650">
                <a:tc>
                  <a:txBody>
                    <a:bodyPr/>
                    <a:lstStyle/>
                    <a:p>
                      <a:r>
                        <a:rPr lang="en-US" sz="1800" u="sng" dirty="0"/>
                        <a:t>Sunday - 06/11 14:53</a:t>
                      </a:r>
                      <a:endParaRPr lang="en-GB" sz="1900" dirty="0"/>
                    </a:p>
                  </a:txBody>
                  <a:tcPr marL="96475" marR="96475" marT="48238" marB="48238"/>
                </a:tc>
                <a:tc>
                  <a:txBody>
                    <a:bodyPr/>
                    <a:lstStyle/>
                    <a:p>
                      <a:r>
                        <a:rPr lang="en-GB" sz="1900" dirty="0"/>
                        <a:t>DS2</a:t>
                      </a:r>
                      <a:br>
                        <a:rPr lang="en-GB" sz="1900" dirty="0"/>
                      </a:br>
                      <a:r>
                        <a:rPr lang="en-GB" sz="1900" dirty="0"/>
                        <a:t>Only LN2 for DS4</a:t>
                      </a:r>
                    </a:p>
                  </a:txBody>
                  <a:tcPr marL="96475" marR="96475" marT="48238" marB="48238"/>
                </a:tc>
                <a:tc>
                  <a:txBody>
                    <a:bodyPr/>
                    <a:lstStyle/>
                    <a:p>
                      <a:r>
                        <a:rPr lang="en-GB" sz="1900" dirty="0"/>
                        <a:t>A,B,C LN2</a:t>
                      </a:r>
                    </a:p>
                    <a:p>
                      <a:r>
                        <a:rPr lang="en-GB" sz="1900" dirty="0"/>
                        <a:t>D -108°</a:t>
                      </a:r>
                    </a:p>
                  </a:txBody>
                  <a:tcPr marL="96475" marR="96475" marT="48238" marB="48238"/>
                </a:tc>
                <a:tc>
                  <a:txBody>
                    <a:bodyPr/>
                    <a:lstStyle/>
                    <a:p>
                      <a:r>
                        <a:rPr lang="en-GB" sz="1900" dirty="0"/>
                        <a:t>DS2: ?</a:t>
                      </a:r>
                    </a:p>
                    <a:p>
                      <a:r>
                        <a:rPr lang="en-GB" sz="1900" dirty="0"/>
                        <a:t>DS4: ?</a:t>
                      </a:r>
                    </a:p>
                  </a:txBody>
                  <a:tcPr marL="96475" marR="96475" marT="48238" marB="48238"/>
                </a:tc>
                <a:tc>
                  <a:txBody>
                    <a:bodyPr/>
                    <a:lstStyle/>
                    <a:p>
                      <a:r>
                        <a:rPr lang="en-GB" sz="1900" dirty="0"/>
                        <a:t>86%</a:t>
                      </a:r>
                    </a:p>
                  </a:txBody>
                  <a:tcPr marL="96475" marR="96475" marT="48238" marB="48238"/>
                </a:tc>
                <a:tc>
                  <a:txBody>
                    <a:bodyPr/>
                    <a:lstStyle/>
                    <a:p>
                      <a:r>
                        <a:rPr lang="en-GB" sz="1900" dirty="0"/>
                        <a:t>250 when arrive, 120 now</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769482148"/>
                  </a:ext>
                </a:extLst>
              </a:tr>
              <a:tr h="1261650">
                <a:tc>
                  <a:txBody>
                    <a:bodyPr/>
                    <a:lstStyle/>
                    <a:p>
                      <a:r>
                        <a:rPr lang="en-US" sz="1800" u="sng" dirty="0"/>
                        <a:t>Monday - 06/12 09:10</a:t>
                      </a:r>
                      <a:endParaRPr lang="en-GB" sz="1900" dirty="0"/>
                    </a:p>
                  </a:txBody>
                  <a:tcPr marL="96475" marR="96475" marT="48238" marB="48238"/>
                </a:tc>
                <a:tc>
                  <a:txBody>
                    <a:bodyPr/>
                    <a:lstStyle/>
                    <a:p>
                      <a:r>
                        <a:rPr lang="en-GB" sz="1900" dirty="0"/>
                        <a:t>Same</a:t>
                      </a:r>
                    </a:p>
                  </a:txBody>
                  <a:tcPr marL="96475" marR="96475" marT="48238" marB="48238"/>
                </a:tc>
                <a:tc>
                  <a:txBody>
                    <a:bodyPr/>
                    <a:lstStyle/>
                    <a:p>
                      <a:r>
                        <a:rPr lang="en-GB" sz="1900" dirty="0"/>
                        <a:t>A,B,C LN2</a:t>
                      </a:r>
                    </a:p>
                    <a:p>
                      <a:r>
                        <a:rPr lang="en-GB" sz="1900" dirty="0"/>
                        <a:t>D -100°</a:t>
                      </a:r>
                    </a:p>
                  </a:txBody>
                  <a:tcPr marL="96475" marR="96475" marT="48238" marB="48238"/>
                </a:tc>
                <a:tc>
                  <a:txBody>
                    <a:bodyPr/>
                    <a:lstStyle/>
                    <a:p>
                      <a:r>
                        <a:rPr lang="en-GB" sz="1900" dirty="0"/>
                        <a:t>DS2: 7</a:t>
                      </a:r>
                    </a:p>
                    <a:p>
                      <a:r>
                        <a:rPr lang="en-GB" sz="1900" dirty="0"/>
                        <a:t>DS4: 15</a:t>
                      </a:r>
                    </a:p>
                  </a:txBody>
                  <a:tcPr marL="96475" marR="96475" marT="48238" marB="48238"/>
                </a:tc>
                <a:tc>
                  <a:txBody>
                    <a:bodyPr/>
                    <a:lstStyle/>
                    <a:p>
                      <a:r>
                        <a:rPr lang="en-GB" sz="1900" dirty="0"/>
                        <a:t>81%</a:t>
                      </a:r>
                    </a:p>
                  </a:txBody>
                  <a:tcPr marL="96475" marR="96475" marT="48238" marB="48238"/>
                </a:tc>
                <a:tc>
                  <a:txBody>
                    <a:bodyPr/>
                    <a:lstStyle/>
                    <a:p>
                      <a:r>
                        <a:rPr lang="en-GB" sz="1900" dirty="0"/>
                        <a:t>110 when arrive, 120 now</a:t>
                      </a:r>
                    </a:p>
                  </a:txBody>
                  <a:tcPr marL="96475" marR="96475" marT="48238" marB="48238"/>
                </a:tc>
                <a:tc>
                  <a:txBody>
                    <a:bodyPr/>
                    <a:lstStyle/>
                    <a:p>
                      <a:r>
                        <a:rPr lang="en-GB" sz="1900" dirty="0"/>
                        <a:t>V2: 24</a:t>
                      </a:r>
                    </a:p>
                    <a:p>
                      <a:r>
                        <a:rPr lang="en-GB" sz="1900" dirty="0"/>
                        <a:t>V4: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840766922"/>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09225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liquid air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39332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78641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5384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624149159"/>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r>
                        <a:rPr lang="en-GB" dirty="0"/>
                        <a:t>56cm from top</a:t>
                      </a:r>
                    </a:p>
                    <a:p>
                      <a:r>
                        <a:rPr lang="en-GB" dirty="0"/>
                        <a:t>-&gt; position 564</a:t>
                      </a:r>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r>
                        <a:rPr lang="en-GB" dirty="0"/>
                        <a:t>55cm from top</a:t>
                      </a:r>
                    </a:p>
                    <a:p>
                      <a:r>
                        <a:rPr lang="en-GB" dirty="0"/>
                        <a:t>-&gt; position 565</a:t>
                      </a:r>
                    </a:p>
                  </a:txBody>
                  <a:tcPr/>
                </a:tc>
                <a:extLst>
                  <a:ext uri="{0D108BD9-81ED-4DB2-BD59-A6C34878D82A}">
                    <a16:rowId xmlns:a16="http://schemas.microsoft.com/office/drawing/2014/main" val="2505290838"/>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92018" y="2540404"/>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203372" y="2540404"/>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52049" y="2536453"/>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489371" y="422470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9076" y="2505293"/>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300996" y="4078673"/>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205118" y="2505293"/>
            <a:ext cx="1392832" cy="1341397"/>
          </a:xfrm>
          <a:prstGeom prst="rect">
            <a:avLst/>
          </a:prstGeom>
        </p:spPr>
      </p:pic>
    </p:spTree>
    <p:extLst>
      <p:ext uri="{BB962C8B-B14F-4D97-AF65-F5344CB8AC3E}">
        <p14:creationId xmlns:p14="http://schemas.microsoft.com/office/powerpoint/2010/main" val="36048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404074832"/>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05290838"/>
                  </a:ext>
                </a:extLst>
              </a:tr>
            </a:tbl>
          </a:graphicData>
        </a:graphic>
      </p:graphicFrame>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8825659" cy="704088"/>
          </a:xfrm>
        </p:spPr>
        <p:txBody>
          <a:bodyPr/>
          <a:lstStyle/>
          <a:p>
            <a:r>
              <a:rPr lang="en-GB" dirty="0"/>
              <a:t>Temperature changes over the weekend</a:t>
            </a:r>
          </a:p>
        </p:txBody>
      </p:sp>
      <p:pic>
        <p:nvPicPr>
          <p:cNvPr id="4" name="Image 3" descr="Une image contenant texte, diagramme, ligne, Tracé&#10;&#10;Description générée automatiquement">
            <a:extLst>
              <a:ext uri="{FF2B5EF4-FFF2-40B4-BE49-F238E27FC236}">
                <a16:creationId xmlns:a16="http://schemas.microsoft.com/office/drawing/2014/main" id="{FCED98BA-0AE2-50ED-52A9-6C397BBDA017}"/>
              </a:ext>
            </a:extLst>
          </p:cNvPr>
          <p:cNvPicPr>
            <a:picLocks noChangeAspect="1"/>
          </p:cNvPicPr>
          <p:nvPr/>
        </p:nvPicPr>
        <p:blipFill>
          <a:blip r:embed="rId2"/>
          <a:stretch>
            <a:fillRect/>
          </a:stretch>
        </p:blipFill>
        <p:spPr>
          <a:xfrm>
            <a:off x="2189842" y="1978188"/>
            <a:ext cx="7769300" cy="4661580"/>
          </a:xfrm>
          <a:prstGeom prst="rect">
            <a:avLst/>
          </a:prstGeom>
        </p:spPr>
      </p:pic>
    </p:spTree>
    <p:extLst>
      <p:ext uri="{BB962C8B-B14F-4D97-AF65-F5344CB8AC3E}">
        <p14:creationId xmlns:p14="http://schemas.microsoft.com/office/powerpoint/2010/main" val="2786278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TM02900722[[fn=Salle Ion]]</Template>
  <TotalTime>599</TotalTime>
  <Words>666</Words>
  <Application>Microsoft Office PowerPoint</Application>
  <PresentationFormat>Grand écran</PresentationFormat>
  <Paragraphs>118</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Century Gothic</vt:lpstr>
      <vt:lpstr>Wingdings 3</vt:lpstr>
      <vt:lpstr>Salle d’ions</vt:lpstr>
      <vt:lpstr>Week-end monitoring </vt:lpstr>
      <vt:lpstr>Summary :</vt:lpstr>
      <vt:lpstr>Commentaries : Friday - 06/09 18:00</vt:lpstr>
      <vt:lpstr>Commentaries : Saturday - 06/10 14:31</vt:lpstr>
      <vt:lpstr>Commentaries : Sunday - 06/11 14:53</vt:lpstr>
      <vt:lpstr>Commentaries : Monday - 06/12 09:10</vt:lpstr>
      <vt:lpstr>Flushing LN2 at 250L/h to see effect on ice :</vt:lpstr>
      <vt:lpstr>Flushing LN2 at 250L/h to see effect on ice :</vt:lpstr>
      <vt:lpstr>Temperature changes over the weekend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12</cp:revision>
  <dcterms:created xsi:type="dcterms:W3CDTF">2023-06-09T16:01:19Z</dcterms:created>
  <dcterms:modified xsi:type="dcterms:W3CDTF">2023-06-12T13:39:35Z</dcterms:modified>
</cp:coreProperties>
</file>